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5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  <p:sldId id="292" r:id="rId30"/>
    <p:sldId id="284" r:id="rId31"/>
    <p:sldId id="285" r:id="rId32"/>
    <p:sldId id="286" r:id="rId33"/>
    <p:sldId id="287" r:id="rId34"/>
    <p:sldId id="288" r:id="rId35"/>
    <p:sldId id="293" r:id="rId36"/>
    <p:sldId id="294" r:id="rId37"/>
    <p:sldId id="295" r:id="rId38"/>
    <p:sldId id="296" r:id="rId39"/>
    <p:sldId id="297" r:id="rId40"/>
    <p:sldId id="289" r:id="rId41"/>
    <p:sldId id="290" r:id="rId42"/>
    <p:sldId id="291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2" d="100"/>
          <a:sy n="72" d="100"/>
        </p:scale>
        <p:origin x="10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5EC8D-229A-4752-84EF-47D20A2AED4D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6388-4CBB-4EBB-891A-010409463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ICANN-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Internet Corporation for Assigned Names and Numbers.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06388-4CBB-4EBB-891A-0104094637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2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66800"/>
          </a:xfrm>
        </p:spPr>
        <p:txBody>
          <a:bodyPr/>
          <a:lstStyle/>
          <a:p>
            <a:r>
              <a:rPr lang="en-US" dirty="0"/>
              <a:t>DNS: Domain Name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11688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3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0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8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8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0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66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65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16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5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8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25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89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66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4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0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60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5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951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220199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3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80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019800" cy="47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1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07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9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2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1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5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85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70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7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02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Identification:</a:t>
            </a:r>
            <a:r>
              <a:rPr lang="en-US" dirty="0"/>
              <a:t> </a:t>
            </a:r>
          </a:p>
          <a:p>
            <a:r>
              <a:rPr lang="en-US" dirty="0"/>
              <a:t>This is a 16-bit field used by the client to match the response with the query.</a:t>
            </a:r>
          </a:p>
          <a:p>
            <a:r>
              <a:rPr lang="en-US" dirty="0"/>
              <a:t> The client uses a different identification number each time it sends a query.</a:t>
            </a:r>
          </a:p>
          <a:p>
            <a:r>
              <a:rPr lang="en-US" dirty="0"/>
              <a:t> The server duplicates this number in the corresponding response.</a:t>
            </a:r>
          </a:p>
        </p:txBody>
      </p:sp>
    </p:spTree>
    <p:extLst>
      <p:ext uri="{BB962C8B-B14F-4D97-AF65-F5344CB8AC3E}">
        <p14:creationId xmlns:p14="http://schemas.microsoft.com/office/powerpoint/2010/main" val="198116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dirty="0"/>
              <a:t>Flags: This is a 16-bit field consisting of the subfields such as</a:t>
            </a:r>
          </a:p>
          <a:p>
            <a:pPr lvl="1"/>
            <a:r>
              <a:rPr lang="en-US" dirty="0"/>
              <a:t>Type of message</a:t>
            </a:r>
          </a:p>
          <a:p>
            <a:pPr lvl="1"/>
            <a:r>
              <a:rPr lang="en-US" dirty="0"/>
              <a:t>Type of answer requested </a:t>
            </a:r>
          </a:p>
          <a:p>
            <a:pPr lvl="1"/>
            <a:r>
              <a:rPr lang="en-US" dirty="0"/>
              <a:t>Type of desired resolution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7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781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 Number of Question Section:</a:t>
            </a:r>
            <a:endParaRPr lang="en-US" dirty="0"/>
          </a:p>
          <a:p>
            <a:r>
              <a:rPr lang="en-US" dirty="0"/>
              <a:t>This is a section consisting of one or more question records. It is present on both query and response messages.</a:t>
            </a:r>
          </a:p>
          <a:p>
            <a:r>
              <a:rPr lang="en-US" b="1" dirty="0"/>
              <a:t> number of Answer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includes the answer from the server to the client (resolver).</a:t>
            </a:r>
          </a:p>
          <a:p>
            <a:r>
              <a:rPr lang="en-US" b="1" dirty="0"/>
              <a:t> number of Authoritative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gives information (domain name) about one or more authoritative servers for the query.</a:t>
            </a:r>
          </a:p>
          <a:p>
            <a:r>
              <a:rPr lang="en-US" b="1" dirty="0"/>
              <a:t>Additional Information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provides additional information that may help the resolver.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r>
              <a:rPr lang="en-US" dirty="0"/>
              <a:t>Question Record:</a:t>
            </a:r>
          </a:p>
          <a:p>
            <a:pPr lvl="1"/>
            <a:r>
              <a:rPr lang="en-US" dirty="0"/>
              <a:t> used by client to get information from a server.</a:t>
            </a:r>
          </a:p>
          <a:p>
            <a:pPr lvl="1"/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Resource Record:</a:t>
            </a:r>
          </a:p>
          <a:p>
            <a:pPr lvl="2"/>
            <a:r>
              <a:rPr lang="en-US" dirty="0"/>
              <a:t>Each domain name is associated with a record called a resource record.</a:t>
            </a:r>
          </a:p>
          <a:p>
            <a:pPr lvl="2"/>
            <a:r>
              <a:rPr lang="en-US" dirty="0"/>
              <a:t>The server database consists of resource records</a:t>
            </a:r>
          </a:p>
          <a:p>
            <a:pPr lvl="2"/>
            <a:r>
              <a:rPr lang="en-US" dirty="0"/>
              <a:t>Is what is returned by the server to the client.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39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To add a new domain to DNS done through registrar.</a:t>
            </a:r>
          </a:p>
          <a:p>
            <a:r>
              <a:rPr lang="en-US" dirty="0"/>
              <a:t>A commercial entity accredited by  ICANN.</a:t>
            </a:r>
          </a:p>
          <a:p>
            <a:r>
              <a:rPr lang="en-US" dirty="0"/>
              <a:t>It first verifies that the required domain name is unique and then enters it into the DNS database.</a:t>
            </a:r>
          </a:p>
          <a:p>
            <a:r>
              <a:rPr lang="en-US" dirty="0"/>
              <a:t>A fee is charged.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7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9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742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839199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33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1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3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8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99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032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304</Words>
  <Application>Microsoft Office PowerPoint</Application>
  <PresentationFormat>On-screen Show (4:3)</PresentationFormat>
  <Paragraphs>32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DNS: Domain Name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Records</vt:lpstr>
      <vt:lpstr>Registrar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Souparnika pc</dc:creator>
  <cp:lastModifiedBy>Srividya Krishnakumar</cp:lastModifiedBy>
  <cp:revision>33</cp:revision>
  <dcterms:created xsi:type="dcterms:W3CDTF">2006-08-16T00:00:00Z</dcterms:created>
  <dcterms:modified xsi:type="dcterms:W3CDTF">2020-03-26T03:00:15Z</dcterms:modified>
</cp:coreProperties>
</file>